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24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627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11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5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7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48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112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478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260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299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780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6820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0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0717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653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174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449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8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2709" y="1348154"/>
            <a:ext cx="8170984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Cyber Crime Awareness with Reference to IT Act and Indian Penal Code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ctr">
              <a:defRPr sz="3600" b="1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3600" b="1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3600" b="1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3600" b="1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3600" b="1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3600" b="1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 By</a:t>
            </a:r>
          </a:p>
          <a:p>
            <a:pPr algn="ctr">
              <a:defRPr sz="3600" b="1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Balkrishna Kumar</a:t>
            </a:r>
          </a:p>
          <a:p>
            <a:pPr algn="ctr">
              <a:defRPr sz="3600" b="1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</a:p>
          <a:p>
            <a:pPr algn="ctr">
              <a:defRPr sz="3600" b="1"/>
            </a:pP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39969"/>
            <a:ext cx="822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Cyber Crime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Cyber crime refers to illegal activities carried out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using computers or the internet.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Criminals use technology to steal data, commit fraud, or cause harm.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Increasing digitalization has increased cyber risks globally.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846" y="328246"/>
            <a:ext cx="85109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Evolution of Cyber Crime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6154" y="1366897"/>
            <a:ext cx="8229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Early cyber crimes involved simple hacking activities.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Growth of the internet created more opportunities for cyber criminals.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Modern cyber crime includes complex attacks like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ansomware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Cyber Crime Awareness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Protects individuals from online fraud.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Helps organizations secure sensitive data.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Encourages responsible use of digital technology.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Types of Cyber Crimes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Hacking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Phishing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Identity theft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Cyber stalking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Online financial fraud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Unauthorized access to computer systems or networks.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Attackers may steal confidential data.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Can damage systems or disrupt services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Phishing Attacks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3415" y="1618962"/>
            <a:ext cx="8229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Fraudulent emails pretending to be from trusted sources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Used to steal passwords and banking information.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Often includes malicious links.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Identity Theft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Misuse of another person's personal information.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Includes passwords, bank details, or digital identity.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Often used for financial fraud.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7877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Cyber Stalking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9969" y="1465384"/>
            <a:ext cx="8229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Harassment through online platforms.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Includes threatening messages or surveillance.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Can cause psychological harm to victims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Financial Fraud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Fraud related to online banking or digital payments.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Includes fake websites and payment scams.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Victims may lose money through deception.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Malware and Ransomware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Malware damages or controls computer systems.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Ransomware locks files and demands payment.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Often spread through suspicious downloads.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Legal Framework for Cyber Crime in India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Cyber crimes are addressed through the Information Technology Act.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Indian Penal Code is also used for certain offences.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Both laws work together to prosecute offenders.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Technology Act 2000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law governing cyber activities in India.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Provides legal recognition for electronic records.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Defines cyber offences and penalties.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7688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Act Amendment 2008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2707" y="1371600"/>
            <a:ext cx="8229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Strengthened cyber security laws.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Introduced identity theft and privacy offences.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Expanded punishment for cyber crimes.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 43 – Damage to Computer Systems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dirty="0"/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Unauthorized access to computer networks.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Downloading or copying data without permission.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Introducing viruses or damaging systems.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508" y="457200"/>
            <a:ext cx="82296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 65 – Tampering with Computer Source Code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Destroying or altering computer source code.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Punishment: Imprisonment up to 3 years.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Fine up to ₹2 lakh or both.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 66 – Computer Related Offences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Fraudulent or dishonest use of computer systems.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Includes hacking and data manipulation.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Punishment: Up to 3 years imprisonment or fine up to ₹5 lakh.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 66B – Receiving Stolen Computer Resources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38103"/>
            <a:ext cx="8229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Dishonestly receiving stolen computer devices or data.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Punishment: Up to 3 years imprisonment.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Fine up to ₹1 lakh or both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 66C – Identity Theft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dirty="0"/>
              <a:t>•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Fraudulent use of another person's password or digital signature.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Punishment: Up to 3 years imprisonment.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Fine up to ₹1 lakh.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 66D – Cheating by Personation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3415" y="1371600"/>
            <a:ext cx="8229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Impersonating someone online for fraud.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Punishment: Up to 3 years imprisonment.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Fine up to ₹1 lakh.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 66E – Violation of Privacy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Publishing private images without consent.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Punishment: Up to 3 years imprisonment.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Fine up to ₹2 lakh.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457200"/>
            <a:ext cx="8534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 67 – Obscene Content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Publishing obscene content online.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First conviction: Up to 3 years imprisonment and ₹5 lakh fine.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Second conviction: Up to 5 years imprisonment and ₹10 lakh fine.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 of Indian Penal Code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IPC addresses fraud, harassment, and defamation.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Used along with the IT Act for cyber offences.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Provides additional punishments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IPC Section 419 – Cheating by Impersonation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Fraud by pretending to be another person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Punishment: Up to 3 years imprisonment.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Fine or both.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IPC Section 420 – Cheating and Fraud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Dishonest inducement causing financial loss.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Punishment: Up to 7 years imprisonment.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Fine.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75138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IPC Section 468 – Forgery for Cheating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Creating fake digital documents for fraud.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Punishment: Up to 7 years imprisonment.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Fine.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IPC Section 469 – Forgery for Reputation Damage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Creating false information to damage reputation.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Punishment: Up to 3 years imprisonment.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Fine.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/>
              <a:t>IPC Section 354D – Cyber Stalking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Monitoring or harassing someone online.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First offence: Up to 3 years imprisonment.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Subsequent offence: Up to 5 years imprisonment.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Reporting Cyber Crime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Victims can report to cyber crime police stations.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Online complaint portals are available.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Helpline no : 1930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Early reporting improves investigation chances.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Cyber Safety Tips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Use strong passwords.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Avoid suspicious links.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Protect personal information.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Keep software updated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Awareness and Prevention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Cyber awareness programs help reduce crimes.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Responsible internet use is essential.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defRPr sz="2400"/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Education helps prevent digital fraud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785" y="2090172"/>
            <a:ext cx="844061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3200" b="1"/>
            </a:pP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3200" b="1"/>
            </a:pP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3200" b="1"/>
            </a:pP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 sz="3200" b="1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any assistance</a:t>
            </a:r>
          </a:p>
          <a:p>
            <a:pPr algn="r">
              <a:defRPr sz="3200" b="1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@ 8651355643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</TotalTime>
  <Words>928</Words>
  <Application>Microsoft Office PowerPoint</Application>
  <PresentationFormat>On-screen Show (4:3)</PresentationFormat>
  <Paragraphs>204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Times New Roman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pc</cp:lastModifiedBy>
  <cp:revision>4</cp:revision>
  <dcterms:created xsi:type="dcterms:W3CDTF">2013-01-27T09:14:16Z</dcterms:created>
  <dcterms:modified xsi:type="dcterms:W3CDTF">2026-03-11T18:32:39Z</dcterms:modified>
  <cp:category/>
</cp:coreProperties>
</file>